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60" r:id="rId2"/>
    <p:sldId id="261" r:id="rId3"/>
    <p:sldId id="262" r:id="rId4"/>
    <p:sldId id="263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7" r:id="rId28"/>
    <p:sldId id="28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4660"/>
  </p:normalViewPr>
  <p:slideViewPr>
    <p:cSldViewPr snapToGrid="0">
      <p:cViewPr varScale="1">
        <p:scale>
          <a:sx n="95" d="100"/>
          <a:sy n="95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4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9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6126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19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087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70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3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3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1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9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8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9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4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3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3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2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2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79173" y="2571708"/>
            <a:ext cx="6096000" cy="16730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 Poder de las CONVERSACIONES</a:t>
            </a:r>
            <a:endParaRPr lang="es-UY" sz="1100" b="1" dirty="0">
              <a:effectLst/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9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64417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Construyan un mensaje convincente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120235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612" y="1447800"/>
            <a:ext cx="696277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42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190750"/>
            <a:ext cx="5905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9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541193"/>
            <a:ext cx="6096000" cy="17756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Verbal   -  Tono</a:t>
            </a:r>
            <a:endParaRPr lang="es-UY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Ritmo</a:t>
            </a:r>
            <a:endParaRPr lang="es-UY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9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64698" y="2987661"/>
            <a:ext cx="5062604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 verbal - Postura</a:t>
            </a:r>
            <a:endParaRPr lang="es-UY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914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891984" y="2987661"/>
            <a:ext cx="2408032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Palabras</a:t>
            </a:r>
            <a:endParaRPr lang="es-UY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70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424" y="2602992"/>
            <a:ext cx="3121152" cy="165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43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25" y="1524000"/>
            <a:ext cx="28765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07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094725"/>
            <a:ext cx="6096000" cy="26685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Empatía</a:t>
            </a:r>
            <a:endParaRPr lang="es-UY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Escucha activa</a:t>
            </a:r>
            <a:endParaRPr lang="es-UY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 err="1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Rapport</a:t>
            </a:r>
            <a:endParaRPr lang="es-UY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11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607" y="0"/>
            <a:ext cx="69647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1802145"/>
            <a:ext cx="6096000" cy="32537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calidad de tus logros, tiene que ver con la calidad de tus conversaciones</a:t>
            </a:r>
            <a:endParaRPr lang="es-UY" sz="1100" b="1" dirty="0">
              <a:effectLst/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72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094725"/>
            <a:ext cx="6096000" cy="26685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Coherencia</a:t>
            </a:r>
            <a:endParaRPr lang="es-UY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Credibilidad</a:t>
            </a:r>
            <a:endParaRPr lang="es-UY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Pasión</a:t>
            </a:r>
            <a:endParaRPr lang="es-UY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32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197317"/>
            <a:ext cx="6096000" cy="24633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Somos las conversaciones que tenemos</a:t>
            </a:r>
            <a:endParaRPr lang="es-UY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70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197317"/>
            <a:ext cx="6096000" cy="24633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Por eso practiquen y ejecuten conversaciones relevantes</a:t>
            </a:r>
            <a:endParaRPr lang="es-UY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27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1802145"/>
            <a:ext cx="6096000" cy="32537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Estas conversaciones los llevarán a construir más y mejores relaciones</a:t>
            </a:r>
            <a:endParaRPr lang="es-UY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37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592489"/>
            <a:ext cx="6096000" cy="16730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Los ayudarán a conseguir sus objetivos</a:t>
            </a:r>
            <a:endParaRPr lang="es-UY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80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197317"/>
            <a:ext cx="6096000" cy="24633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 resultado, solamente depende de tu actitud</a:t>
            </a:r>
            <a:endParaRPr lang="es-UY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56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9719" y="354184"/>
            <a:ext cx="6096000" cy="641508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Desde hoy, te invito a que seas el protagonista de tus conversaciones, que apliques esta técnica y las transformes en poderosas e inspiradoras</a:t>
            </a:r>
            <a:endParaRPr lang="es-UY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50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266825"/>
            <a:ext cx="457200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911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63845" y="2987661"/>
            <a:ext cx="4264309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Muchas gracias</a:t>
            </a:r>
            <a:endParaRPr lang="es-UY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38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5" y="1766887"/>
            <a:ext cx="333375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3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197317"/>
            <a:ext cx="6096000" cy="24633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Las conversaciones de calidad, las podemos construir</a:t>
            </a:r>
            <a:endParaRPr lang="es-UY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37" y="1076325"/>
            <a:ext cx="709612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5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800225"/>
            <a:ext cx="45720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9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1802529"/>
            <a:ext cx="6096000" cy="251427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1 - Calidad de la argumentación.</a:t>
            </a:r>
            <a:endParaRPr lang="es-UY" sz="1100" b="1" dirty="0"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132503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64417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UY" sz="4800" b="1" dirty="0">
                <a:solidFill>
                  <a:prstClr val="black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2 - Argumentación probable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834253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UY" sz="4800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Construyan un mensaje simple y claro, apoyado en datos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352918240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</TotalTime>
  <Words>134</Words>
  <Application>Microsoft Office PowerPoint</Application>
  <PresentationFormat>Panorámica</PresentationFormat>
  <Paragraphs>25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Bradley Hand ITC</vt:lpstr>
      <vt:lpstr>Calibri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Poder de las conversaciones</dc:title>
  <dc:creator>Fernanda</dc:creator>
  <cp:lastModifiedBy>Charles Rodríguez</cp:lastModifiedBy>
  <cp:revision>13</cp:revision>
  <dcterms:created xsi:type="dcterms:W3CDTF">2019-09-20T14:25:03Z</dcterms:created>
  <dcterms:modified xsi:type="dcterms:W3CDTF">2019-09-28T09:30:19Z</dcterms:modified>
</cp:coreProperties>
</file>